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90" y="-1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8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05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5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74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1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06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256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00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27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01E08-52C1-4F9F-8B75-ED0B5606ED6D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92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01E08-52C1-4F9F-8B75-ED0B5606ED6D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F9DE7-11C5-4EFE-BBDE-77A65171F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2024-02-28 SEM-04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Samples M, N, O, 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7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skara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374591"/>
            <a:ext cx="6096000" cy="487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02209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72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M (</a:t>
            </a:r>
            <a:r>
              <a:rPr lang="en-US" dirty="0" err="1" smtClean="0"/>
              <a:t>kan</a:t>
            </a:r>
            <a:r>
              <a:rPr lang="en-US" dirty="0" smtClean="0"/>
              <a:t> ha </a:t>
            </a:r>
            <a:r>
              <a:rPr lang="en-US" dirty="0" err="1" smtClean="0"/>
              <a:t>vant</a:t>
            </a:r>
            <a:r>
              <a:rPr lang="en-US" dirty="0" smtClean="0"/>
              <a:t> den, </a:t>
            </a:r>
            <a:r>
              <a:rPr lang="en-US" dirty="0" err="1" smtClean="0"/>
              <a:t>opolerad</a:t>
            </a:r>
            <a:r>
              <a:rPr lang="en-US" dirty="0" smtClean="0"/>
              <a:t> </a:t>
            </a:r>
            <a:r>
              <a:rPr lang="en-US" dirty="0" err="1" smtClean="0"/>
              <a:t>sida</a:t>
            </a:r>
            <a:r>
              <a:rPr lang="en-US" dirty="0" smtClean="0"/>
              <a:t> </a:t>
            </a:r>
            <a:r>
              <a:rPr lang="en-US" dirty="0" err="1" smtClean="0"/>
              <a:t>upp</a:t>
            </a:r>
            <a:r>
              <a:rPr lang="en-US" dirty="0" smtClean="0"/>
              <a:t>…, se </a:t>
            </a:r>
            <a:r>
              <a:rPr lang="en-US" dirty="0" err="1" smtClean="0"/>
              <a:t>skarorna</a:t>
            </a:r>
            <a:r>
              <a:rPr lang="en-US" dirty="0" smtClean="0"/>
              <a:t> &amp; </a:t>
            </a:r>
            <a:r>
              <a:rPr lang="en-US" dirty="0" err="1" smtClean="0"/>
              <a:t>ojamnheter</a:t>
            </a:r>
            <a:r>
              <a:rPr lang="en-US" dirty="0" smtClean="0"/>
              <a:t>): close to edge</a:t>
            </a:r>
            <a:br>
              <a:rPr lang="en-US" dirty="0" smtClean="0"/>
            </a:b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tydligt</a:t>
            </a:r>
            <a:r>
              <a:rPr lang="en-US" dirty="0" smtClean="0"/>
              <a:t>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hjalper</a:t>
            </a:r>
            <a:r>
              <a:rPr lang="en-US" dirty="0" smtClean="0"/>
              <a:t>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polera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305"/>
            <a:ext cx="6096000" cy="4876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130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17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1mm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50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938" y="-1051169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293812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829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03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23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Uppenbart</a:t>
            </a:r>
            <a:r>
              <a:rPr lang="en-US" dirty="0" smtClean="0"/>
              <a:t> </a:t>
            </a:r>
            <a:r>
              <a:rPr lang="en-US" dirty="0" err="1" smtClean="0"/>
              <a:t>mer</a:t>
            </a:r>
            <a:r>
              <a:rPr lang="en-US" dirty="0" smtClean="0"/>
              <a:t> </a:t>
            </a:r>
            <a:r>
              <a:rPr lang="en-US" dirty="0" err="1" smtClean="0"/>
              <a:t>homogent</a:t>
            </a:r>
            <a:r>
              <a:rPr lang="en-US" dirty="0" smtClean="0"/>
              <a:t>, </a:t>
            </a:r>
            <a:r>
              <a:rPr lang="en-US" dirty="0" err="1" smtClean="0"/>
              <a:t>ej</a:t>
            </a:r>
            <a:r>
              <a:rPr lang="en-US" dirty="0" smtClean="0"/>
              <a:t> </a:t>
            </a:r>
            <a:r>
              <a:rPr lang="en-US" dirty="0" err="1" smtClean="0"/>
              <a:t>enbart</a:t>
            </a:r>
            <a:r>
              <a:rPr lang="en-US" dirty="0" smtClean="0"/>
              <a:t> I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cirkel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I coin cells. </a:t>
            </a:r>
            <a:r>
              <a:rPr lang="en-US" dirty="0" err="1" smtClean="0"/>
              <a:t>Uppenbar</a:t>
            </a:r>
            <a:r>
              <a:rPr lang="en-US" dirty="0" smtClean="0"/>
              <a:t> </a:t>
            </a:r>
            <a:r>
              <a:rPr lang="en-US" dirty="0" err="1" smtClean="0"/>
              <a:t>tillvaxt</a:t>
            </a:r>
            <a:r>
              <a:rPr lang="en-US" dirty="0" smtClean="0"/>
              <a:t> </a:t>
            </a:r>
            <a:r>
              <a:rPr lang="en-US" dirty="0" err="1" smtClean="0"/>
              <a:t>efter</a:t>
            </a:r>
            <a:r>
              <a:rPr lang="en-US" dirty="0" smtClean="0"/>
              <a:t> </a:t>
            </a:r>
            <a:r>
              <a:rPr lang="en-US" dirty="0" err="1" smtClean="0"/>
              <a:t>deponering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415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585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65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O, 1mm from edge, 3mm from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1015" y="1825625"/>
            <a:ext cx="6096000" cy="487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985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05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Center, no Li? Or maybe they are now dead/gone (black spots)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63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skara</a:t>
            </a:r>
            <a:r>
              <a:rPr lang="en-US" dirty="0" smtClean="0"/>
              <a:t>, men </a:t>
            </a:r>
            <a:r>
              <a:rPr lang="en-US" dirty="0" err="1" smtClean="0"/>
              <a:t>inga</a:t>
            </a:r>
            <a:r>
              <a:rPr lang="en-US" dirty="0" smtClean="0"/>
              <a:t> 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23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lonely 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0163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523" y="-1410494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523" y="3466306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0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07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P, 1mm from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1462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969" y="1631462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14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2mm from edge, same place both 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48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3mm from edge, </a:t>
            </a:r>
            <a:r>
              <a:rPr lang="en-US" dirty="0" err="1" smtClean="0"/>
              <a:t>zommat</a:t>
            </a:r>
            <a:r>
              <a:rPr lang="en-US" dirty="0" smtClean="0"/>
              <a:t> in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sen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9" y="1690688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339" y="709002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339" y="559923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00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from other edge, moving inward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61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66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1mm from edge, 2mm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" y="1690688"/>
            <a:ext cx="6096000" cy="4876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677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74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3mm from edge, 4mm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2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05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15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40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32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61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 to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770" y="1690688"/>
            <a:ext cx="6096000" cy="4876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415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05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29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18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85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90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86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21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14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93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30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1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towards center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7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169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39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85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4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83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96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02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44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506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2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884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02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096000" cy="4876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18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801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612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38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840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889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082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8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78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884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93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1462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547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984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57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440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47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741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941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488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016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753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76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9" y="1825625"/>
            <a:ext cx="6096000" cy="487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677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402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51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Ingen </a:t>
            </a:r>
            <a:r>
              <a:rPr lang="en-US" dirty="0" err="1" smtClean="0"/>
              <a:t>tydlig</a:t>
            </a:r>
            <a:r>
              <a:rPr lang="en-US" dirty="0" smtClean="0"/>
              <a:t> Li deposition, </a:t>
            </a:r>
            <a:r>
              <a:rPr lang="en-US" dirty="0" err="1" smtClean="0"/>
              <a:t>fnuttar</a:t>
            </a:r>
            <a:r>
              <a:rPr lang="en-US" dirty="0" smtClean="0"/>
              <a:t> lite </a:t>
            </a:r>
            <a:r>
              <a:rPr lang="en-US" dirty="0" err="1" smtClean="0"/>
              <a:t>varstans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helt</a:t>
            </a:r>
            <a:r>
              <a:rPr lang="en-US" dirty="0" smtClean="0"/>
              <a:t> </a:t>
            </a:r>
            <a:r>
              <a:rPr lang="en-US" dirty="0" err="1" smtClean="0"/>
              <a:t>klart</a:t>
            </a:r>
            <a:r>
              <a:rPr lang="en-US" dirty="0" smtClean="0"/>
              <a:t> </a:t>
            </a:r>
            <a:r>
              <a:rPr lang="en-US" dirty="0" err="1" smtClean="0"/>
              <a:t>mer</a:t>
            </a:r>
            <a:r>
              <a:rPr lang="en-US" dirty="0" smtClean="0"/>
              <a:t> </a:t>
            </a:r>
            <a:r>
              <a:rPr lang="en-US" dirty="0" err="1" smtClean="0"/>
              <a:t>utspritt</a:t>
            </a:r>
            <a:r>
              <a:rPr lang="en-US" dirty="0" smtClean="0"/>
              <a:t> </a:t>
            </a:r>
            <a:r>
              <a:rPr lang="en-US" dirty="0" err="1" smtClean="0"/>
              <a:t>jmf</a:t>
            </a:r>
            <a:r>
              <a:rPr lang="en-US" dirty="0" smtClean="0"/>
              <a:t> m coin cells</a:t>
            </a:r>
            <a:br>
              <a:rPr lang="en-US" dirty="0" smtClean="0"/>
            </a:b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vara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del shite men </a:t>
            </a:r>
            <a:r>
              <a:rPr lang="en-US" dirty="0" err="1" smtClean="0"/>
              <a:t>och</a:t>
            </a:r>
            <a:r>
              <a:rPr lang="en-US" dirty="0" smtClean="0"/>
              <a:t> lite 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1692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308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25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Olika</a:t>
            </a:r>
            <a:r>
              <a:rPr lang="en-US" dirty="0" smtClean="0"/>
              <a:t> contrast/</a:t>
            </a:r>
            <a:r>
              <a:rPr lang="en-US" dirty="0" err="1" smtClean="0"/>
              <a:t>ljusstyrka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" y="1825625"/>
            <a:ext cx="6096000" cy="4876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047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43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145</Words>
  <Application>Microsoft Office PowerPoint</Application>
  <PresentationFormat>Widescreen</PresentationFormat>
  <Paragraphs>21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Office Theme</vt:lpstr>
      <vt:lpstr>2024-02-28 SEM-04</vt:lpstr>
      <vt:lpstr>Sample N </vt:lpstr>
      <vt:lpstr>Close to edge</vt:lpstr>
      <vt:lpstr>Moving towards center</vt:lpstr>
      <vt:lpstr>PowerPoint Presentation</vt:lpstr>
      <vt:lpstr>PowerPoint Presentation</vt:lpstr>
      <vt:lpstr>PowerPoint Presentation</vt:lpstr>
      <vt:lpstr>Ingen tydlig Li deposition, fnuttar lite varstans helt klart mer utspritt jmf m coin cells ser ut att vara en del shite men och lite Li</vt:lpstr>
      <vt:lpstr>Olika contrast/ljusstyrka</vt:lpstr>
      <vt:lpstr>I en skara</vt:lpstr>
      <vt:lpstr>Sample M (kan ha vant den, opolerad sida upp…, se skarorna &amp; ojamnheter): close to edge ser tydligt att det hjalper att polera!</vt:lpstr>
      <vt:lpstr>1mm in</vt:lpstr>
      <vt:lpstr>PowerPoint Presentation</vt:lpstr>
      <vt:lpstr>PowerPoint Presentation</vt:lpstr>
      <vt:lpstr>Uppenbart mer homogent, ej enbart I en cirkel som I coin cells. Uppenbar tillvaxt efter deponering</vt:lpstr>
      <vt:lpstr>Sample O, 1mm from edge, 3mm from edge</vt:lpstr>
      <vt:lpstr>Center, no Li? Or maybe they are now dead/gone (black spots)</vt:lpstr>
      <vt:lpstr>En skara, men inga Li</vt:lpstr>
      <vt:lpstr>The lonely Li</vt:lpstr>
      <vt:lpstr>Sample P, 1mm from edge</vt:lpstr>
      <vt:lpstr>2mm from edge, same place both pics</vt:lpstr>
      <vt:lpstr>3mm from edge, zommat in och sen ut</vt:lpstr>
      <vt:lpstr>Starting from other edge, moving inward</vt:lpstr>
      <vt:lpstr>1mm from edge, 2mm</vt:lpstr>
      <vt:lpstr>3mm from edge, 4mm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2024-02-28 SEM-04</dc:title>
  <dc:creator>PHI</dc:creator>
  <cp:lastModifiedBy>PHI</cp:lastModifiedBy>
  <cp:revision>9</cp:revision>
  <dcterms:created xsi:type="dcterms:W3CDTF">2024-02-28T13:38:54Z</dcterms:created>
  <dcterms:modified xsi:type="dcterms:W3CDTF">2024-02-28T15:20:02Z</dcterms:modified>
</cp:coreProperties>
</file>